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81" r:id="rId9"/>
    <p:sldId id="268" r:id="rId10"/>
    <p:sldId id="269" r:id="rId11"/>
    <p:sldId id="271" r:id="rId12"/>
    <p:sldId id="274" r:id="rId13"/>
    <p:sldId id="270" r:id="rId14"/>
    <p:sldId id="272" r:id="rId15"/>
    <p:sldId id="273" r:id="rId16"/>
    <p:sldId id="277" r:id="rId17"/>
    <p:sldId id="278" r:id="rId18"/>
    <p:sldId id="279" r:id="rId19"/>
    <p:sldId id="282" r:id="rId20"/>
    <p:sldId id="287" r:id="rId21"/>
    <p:sldId id="283" r:id="rId22"/>
    <p:sldId id="284" r:id="rId23"/>
    <p:sldId id="285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770" autoAdjust="0"/>
    <p:restoredTop sz="94660"/>
  </p:normalViewPr>
  <p:slideViewPr>
    <p:cSldViewPr>
      <p:cViewPr varScale="1">
        <p:scale>
          <a:sx n="64" d="100"/>
          <a:sy n="64" d="100"/>
        </p:scale>
        <p:origin x="-156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81CC-5DA5-4E52-A81A-62EB4A001968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F3CF-FC2D-49F3-A2BA-403E67AF35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81CC-5DA5-4E52-A81A-62EB4A001968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F3CF-FC2D-49F3-A2BA-403E67AF35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81CC-5DA5-4E52-A81A-62EB4A001968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F3CF-FC2D-49F3-A2BA-403E67AF35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81CC-5DA5-4E52-A81A-62EB4A001968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F3CF-FC2D-49F3-A2BA-403E67AF35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81CC-5DA5-4E52-A81A-62EB4A001968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F3CF-FC2D-49F3-A2BA-403E67AF35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81CC-5DA5-4E52-A81A-62EB4A001968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F3CF-FC2D-49F3-A2BA-403E67AF35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81CC-5DA5-4E52-A81A-62EB4A001968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F3CF-FC2D-49F3-A2BA-403E67AF35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81CC-5DA5-4E52-A81A-62EB4A001968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F3CF-FC2D-49F3-A2BA-403E67AF35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81CC-5DA5-4E52-A81A-62EB4A001968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F3CF-FC2D-49F3-A2BA-403E67AF35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81CC-5DA5-4E52-A81A-62EB4A001968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F3CF-FC2D-49F3-A2BA-403E67AF35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81CC-5DA5-4E52-A81A-62EB4A001968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CF3CF-FC2D-49F3-A2BA-403E67AF351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8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F81CC-5DA5-4E52-A81A-62EB4A001968}" type="datetimeFigureOut">
              <a:rPr lang="tr-TR" smtClean="0"/>
              <a:pPr/>
              <a:t>2.11.2023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CF3CF-FC2D-49F3-A2BA-403E67AF351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571472" y="1071546"/>
            <a:ext cx="8229600" cy="3929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r>
              <a:rPr lang="tr-TR" sz="16000" dirty="0" smtClean="0"/>
              <a:t>COĞRAFYA 9.SINIF 1.SENARYO </a:t>
            </a:r>
          </a:p>
          <a:p>
            <a:endParaRPr lang="tr-TR" sz="16000" dirty="0" smtClean="0"/>
          </a:p>
          <a:p>
            <a:endParaRPr lang="tr-TR" sz="16000" dirty="0"/>
          </a:p>
          <a:p>
            <a:pPr lvl="0"/>
            <a:r>
              <a:rPr lang="tr-TR" sz="16000"/>
              <a:t>COĞRAFYA </a:t>
            </a:r>
            <a:r>
              <a:rPr lang="tr-TR" sz="16000" smtClean="0"/>
              <a:t>10.SINIF 2.SENARYO</a:t>
            </a:r>
          </a:p>
          <a:p>
            <a:pPr lvl="0"/>
            <a:endParaRPr lang="tr-TR" sz="16000" smtClean="0"/>
          </a:p>
          <a:p>
            <a:pPr lvl="0"/>
            <a:endParaRPr lang="tr-TR" sz="16000" dirty="0" smtClean="0"/>
          </a:p>
          <a:p>
            <a:pPr lvl="0"/>
            <a:r>
              <a:rPr lang="tr-TR" sz="16000" dirty="0" smtClean="0"/>
              <a:t>COĞRAFYA 11.SINIF 3.SENARYO</a:t>
            </a:r>
          </a:p>
          <a:p>
            <a:pPr lvl="0"/>
            <a:endParaRPr lang="tr-TR" sz="16000" dirty="0" smtClean="0"/>
          </a:p>
          <a:p>
            <a:pPr lvl="0"/>
            <a:endParaRPr lang="tr-TR" sz="16000" dirty="0" smtClean="0"/>
          </a:p>
          <a:p>
            <a:r>
              <a:rPr lang="tr-TR" sz="16000" dirty="0"/>
              <a:t>COĞRAFYA 12.SINIF  </a:t>
            </a:r>
            <a:r>
              <a:rPr lang="tr-TR" sz="16000" dirty="0" smtClean="0"/>
              <a:t>2.SENARYO</a:t>
            </a:r>
            <a:r>
              <a:rPr lang="tr-TR" sz="4000" dirty="0"/>
              <a:t/>
            </a:r>
            <a:br>
              <a:rPr lang="tr-TR" sz="4000" dirty="0"/>
            </a:br>
            <a:endParaRPr lang="tr-TR" sz="4000" dirty="0"/>
          </a:p>
          <a:p>
            <a:pPr lvl="0"/>
            <a:endParaRPr lang="tr-TR" sz="4000" dirty="0"/>
          </a:p>
          <a:p>
            <a:endParaRPr lang="tr-TR" sz="4000" dirty="0" smtClean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700118" y="19288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571472" y="3357562"/>
            <a:ext cx="75152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800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868478"/>
          </a:xfrm>
        </p:spPr>
        <p:txBody>
          <a:bodyPr>
            <a:normAutofit/>
          </a:bodyPr>
          <a:lstStyle/>
          <a:p>
            <a:r>
              <a:rPr lang="tr-TR" dirty="0" smtClean="0"/>
              <a:t>FELSEFE</a:t>
            </a: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>10 ve 11.SINIFLAR </a:t>
            </a:r>
            <a:r>
              <a:rPr lang="tr-TR" dirty="0" smtClean="0"/>
              <a:t>2.SENARYO</a:t>
            </a:r>
            <a:endParaRPr lang="tr-TR" dirty="0"/>
          </a:p>
        </p:txBody>
      </p:sp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294004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ALMANCA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HAZIRLIK ve 10.SINIFLAR 2.SENARYO 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9.11.ve 12.SINIFLAR 1.SENARYO</a:t>
            </a:r>
            <a:endParaRPr lang="tr-TR" dirty="0"/>
          </a:p>
        </p:txBody>
      </p:sp>
    </p:spTree>
  </p:cSld>
  <p:clrMapOvr>
    <a:masterClrMapping/>
  </p:clrMapOvr>
  <p:transition advClick="0" advTm="8000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906" t="22222" r="25390" b="20139"/>
          <a:stretch>
            <a:fillRect/>
          </a:stretch>
        </p:blipFill>
        <p:spPr bwMode="auto">
          <a:xfrm>
            <a:off x="500034" y="357166"/>
            <a:ext cx="8358246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8000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WhatsApp Image 2023-10-27 at 08.52.38.jpeg"/>
          <p:cNvPicPr>
            <a:picLocks noChangeAspect="1" noChangeArrowheads="1"/>
          </p:cNvPicPr>
          <p:nvPr/>
        </p:nvPicPr>
        <p:blipFill>
          <a:blip r:embed="rId2"/>
          <a:srcRect t="6112" r="4033" b="34294"/>
          <a:stretch>
            <a:fillRect/>
          </a:stretch>
        </p:blipFill>
        <p:spPr bwMode="auto">
          <a:xfrm>
            <a:off x="500034" y="214289"/>
            <a:ext cx="8143932" cy="6444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8000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81" t="16666" r="65234" b="29166"/>
          <a:stretch>
            <a:fillRect/>
          </a:stretch>
        </p:blipFill>
        <p:spPr bwMode="auto">
          <a:xfrm>
            <a:off x="571472" y="142852"/>
            <a:ext cx="8001056" cy="6572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8000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781" t="16667" r="64844" b="33333"/>
          <a:stretch>
            <a:fillRect/>
          </a:stretch>
        </p:blipFill>
        <p:spPr bwMode="auto">
          <a:xfrm>
            <a:off x="714348" y="357166"/>
            <a:ext cx="7755024" cy="6143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8000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81" t="16667" r="66406" b="31944"/>
          <a:stretch>
            <a:fillRect/>
          </a:stretch>
        </p:blipFill>
        <p:spPr bwMode="auto">
          <a:xfrm>
            <a:off x="642910" y="214289"/>
            <a:ext cx="8001056" cy="6167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8000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81" t="17361" r="66797" b="31250"/>
          <a:stretch>
            <a:fillRect/>
          </a:stretch>
        </p:blipFill>
        <p:spPr bwMode="auto">
          <a:xfrm>
            <a:off x="642910" y="285727"/>
            <a:ext cx="7858180" cy="6305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8000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781" t="16667" r="66797" b="30555"/>
          <a:stretch>
            <a:fillRect/>
          </a:stretch>
        </p:blipFill>
        <p:spPr bwMode="auto">
          <a:xfrm>
            <a:off x="500034" y="357165"/>
            <a:ext cx="8072494" cy="6214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8000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906" t="16667" r="28906" b="9722"/>
          <a:stretch>
            <a:fillRect/>
          </a:stretch>
        </p:blipFill>
        <p:spPr bwMode="auto">
          <a:xfrm>
            <a:off x="1428728" y="214290"/>
            <a:ext cx="6623516" cy="6500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80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71604" y="1500174"/>
            <a:ext cx="6000792" cy="2428892"/>
          </a:xfrm>
        </p:spPr>
        <p:txBody>
          <a:bodyPr>
            <a:normAutofit fontScale="90000"/>
          </a:bodyPr>
          <a:lstStyle/>
          <a:p>
            <a:pPr lvl="0" algn="l"/>
            <a:r>
              <a:rPr lang="tr-TR" dirty="0" smtClean="0"/>
              <a:t>FİZİK 9.SINIF 1.SENARYO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FİZİK 10.SINIF 3.SENARYO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571472" y="22145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8000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391" t="22222" r="25000" b="18055"/>
          <a:stretch>
            <a:fillRect/>
          </a:stretch>
        </p:blipFill>
        <p:spPr bwMode="auto">
          <a:xfrm>
            <a:off x="71374" y="214290"/>
            <a:ext cx="9072626" cy="6143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8000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0859" t="16667" r="30078" b="5555"/>
          <a:stretch>
            <a:fillRect/>
          </a:stretch>
        </p:blipFill>
        <p:spPr bwMode="auto">
          <a:xfrm>
            <a:off x="1142976" y="0"/>
            <a:ext cx="6786610" cy="6560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8000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8906" t="16667" r="28906" b="9722"/>
          <a:stretch>
            <a:fillRect/>
          </a:stretch>
        </p:blipFill>
        <p:spPr bwMode="auto">
          <a:xfrm>
            <a:off x="1214414" y="285728"/>
            <a:ext cx="6858048" cy="6100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8000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297" t="16667" r="28906" b="7638"/>
          <a:stretch>
            <a:fillRect/>
          </a:stretch>
        </p:blipFill>
        <p:spPr bwMode="auto">
          <a:xfrm>
            <a:off x="1214414" y="214290"/>
            <a:ext cx="6858048" cy="635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8000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59" y="428604"/>
            <a:ext cx="799660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428604"/>
            <a:ext cx="7719627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8000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643866" cy="647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643734" cy="6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WhatsApp Image 2023-10-31 at 12.16.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6357982" cy="65847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tr-TR" dirty="0" smtClean="0"/>
              <a:t>10. Sınıf TDE SENARYO 3</a:t>
            </a:r>
            <a:endParaRPr lang="tr-TR" dirty="0"/>
          </a:p>
        </p:txBody>
      </p:sp>
    </p:spTree>
  </p:cSld>
  <p:clrMapOvr>
    <a:masterClrMapping/>
  </p:clrMapOvr>
  <p:transition advClick="0" advTm="8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DİN KÜLTÜRÜ</a:t>
            </a:r>
            <a:br>
              <a:rPr lang="tr-TR" dirty="0" smtClean="0"/>
            </a:br>
            <a:r>
              <a:rPr lang="tr-TR" dirty="0" smtClean="0"/>
              <a:t>9-10-11-12.SINIFLAR 1.SENARYO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ransition advClick="0" advTm="8000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42965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80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3143264"/>
          </a:xfrm>
        </p:spPr>
        <p:txBody>
          <a:bodyPr>
            <a:normAutofit/>
          </a:bodyPr>
          <a:lstStyle/>
          <a:p>
            <a:r>
              <a:rPr lang="tr-TR" dirty="0" smtClean="0"/>
              <a:t>MATEMATİK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9 ve 11.SINIFLAR 2.SENARYO</a:t>
            </a:r>
            <a:br>
              <a:rPr lang="tr-TR" dirty="0" smtClean="0"/>
            </a:br>
            <a:r>
              <a:rPr lang="tr-TR" dirty="0" smtClean="0"/>
              <a:t> 10 ve 12.SINIFLAR  1. SENARYO</a:t>
            </a:r>
            <a:endParaRPr lang="tr-TR" dirty="0"/>
          </a:p>
        </p:txBody>
      </p:sp>
    </p:spTree>
  </p:cSld>
  <p:clrMapOvr>
    <a:masterClrMapping/>
  </p:clrMapOvr>
  <p:transition advClick="0" advTm="80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T.C. İNKILAP TARİHİ VE ATATÜRKÇÜLÜK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12.SINIF 1.SENARYO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ransition advClick="0" advTm="8000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2654296"/>
          </a:xfrm>
        </p:spPr>
        <p:txBody>
          <a:bodyPr>
            <a:normAutofit/>
          </a:bodyPr>
          <a:lstStyle/>
          <a:p>
            <a:r>
              <a:rPr lang="tr-TR" dirty="0" smtClean="0"/>
              <a:t>ÇAĞDAŞ TÜRK VE DÜNYA TARİHİ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12.SINIF 1.SENARYO</a:t>
            </a:r>
            <a:endParaRPr lang="tr-TR" dirty="0"/>
          </a:p>
        </p:txBody>
      </p:sp>
    </p:spTree>
  </p:cSld>
  <p:clrMapOvr>
    <a:masterClrMapping/>
  </p:clrMapOvr>
  <p:transition advClick="0" advTm="8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321471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TARİH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11.SINIF 1.SENARYO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9 VE 10. SINIF 2.SENARYO</a:t>
            </a:r>
            <a:endParaRPr lang="tr-TR" dirty="0"/>
          </a:p>
        </p:txBody>
      </p:sp>
    </p:spTree>
  </p:cSld>
  <p:clrMapOvr>
    <a:masterClrMapping/>
  </p:clrMapOvr>
  <p:transition advClick="0" advTm="80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4000528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/>
              <a:t>TDE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9.SINIFLAR 3. SENARYO </a:t>
            </a:r>
            <a:br>
              <a:rPr lang="tr-TR" dirty="0" smtClean="0"/>
            </a:br>
            <a:r>
              <a:rPr lang="tr-TR" dirty="0" smtClean="0"/>
              <a:t>10. SINIF 3.SENARYO</a:t>
            </a:r>
            <a:br>
              <a:rPr lang="tr-TR" dirty="0" smtClean="0"/>
            </a:br>
            <a:r>
              <a:rPr lang="tr-TR" dirty="0" smtClean="0"/>
              <a:t> 11. SINIFLAR 3.SENARYO </a:t>
            </a:r>
            <a:br>
              <a:rPr lang="tr-TR" dirty="0" smtClean="0"/>
            </a:br>
            <a:r>
              <a:rPr lang="tr-TR" dirty="0" smtClean="0"/>
              <a:t> 12.SINIFLAR 2.SENARYO </a:t>
            </a:r>
            <a:endParaRPr lang="tr-TR" dirty="0"/>
          </a:p>
        </p:txBody>
      </p:sp>
    </p:spTree>
  </p:cSld>
  <p:clrMapOvr>
    <a:masterClrMapping/>
  </p:clrMapOvr>
  <p:transition advClick="0" advTm="80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2297106"/>
          </a:xfrm>
        </p:spPr>
        <p:txBody>
          <a:bodyPr>
            <a:normAutofit/>
          </a:bodyPr>
          <a:lstStyle/>
          <a:p>
            <a:r>
              <a:rPr lang="tr-TR" dirty="0" smtClean="0"/>
              <a:t>KİMYA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9.ve 10.SINIF 1.SENARYO</a:t>
            </a:r>
            <a:endParaRPr lang="tr-TR" dirty="0"/>
          </a:p>
        </p:txBody>
      </p:sp>
    </p:spTree>
  </p:cSld>
  <p:clrMapOvr>
    <a:masterClrMapping/>
  </p:clrMapOvr>
  <p:transition advClick="0" advTm="8000">
    <p:split orient="vert"/>
  </p:transition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40</Words>
  <Application>Microsoft Office PowerPoint</Application>
  <PresentationFormat>Ekran Gösterisi (4:3)</PresentationFormat>
  <Paragraphs>21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Slayt 1</vt:lpstr>
      <vt:lpstr>FİZİK 9.SINIF 1.SENARYO  FİZİK 10.SINIF 3.SENARYO </vt:lpstr>
      <vt:lpstr>DİN KÜLTÜRÜ 9-10-11-12.SINIFLAR 1.SENARYO </vt:lpstr>
      <vt:lpstr>MATEMATİK   9 ve 11.SINIFLAR 2.SENARYO  10 ve 12.SINIFLAR  1. SENARYO</vt:lpstr>
      <vt:lpstr>T.C. İNKILAP TARİHİ VE ATATÜRKÇÜLÜK   12.SINIF 1.SENARYO   </vt:lpstr>
      <vt:lpstr>ÇAĞDAŞ TÜRK VE DÜNYA TARİHİ   12.SINIF 1.SENARYO</vt:lpstr>
      <vt:lpstr>TARİH  11.SINIF 1.SENARYO  9 VE 10. SINIF 2.SENARYO</vt:lpstr>
      <vt:lpstr>TDE   9.SINIFLAR 3. SENARYO  10. SINIF 3.SENARYO  11. SINIFLAR 3.SENARYO   12.SINIFLAR 2.SENARYO </vt:lpstr>
      <vt:lpstr>KİMYA   9.ve 10.SINIF 1.SENARYO</vt:lpstr>
      <vt:lpstr>FELSEFE 10 ve 11.SINIFLAR 2.SENARYO</vt:lpstr>
      <vt:lpstr>ALMANCA  HAZIRLIK ve 10.SINIFLAR 2.SENARYO   9.11.ve 12.SINIFLAR 1.SENARYO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10. Sınıf TDE SENARYO 3</vt:lpstr>
      <vt:lpstr>Slayt 30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Sedat Atun</cp:lastModifiedBy>
  <cp:revision>17</cp:revision>
  <dcterms:created xsi:type="dcterms:W3CDTF">2023-10-27T06:05:41Z</dcterms:created>
  <dcterms:modified xsi:type="dcterms:W3CDTF">2023-11-02T18:22:12Z</dcterms:modified>
</cp:coreProperties>
</file>